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2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7" r:id="rId6"/>
    <p:sldId id="266" r:id="rId7"/>
    <p:sldId id="275" r:id="rId8"/>
    <p:sldId id="274" r:id="rId9"/>
    <p:sldId id="276" r:id="rId10"/>
    <p:sldId id="27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5"/>
  </p:normalViewPr>
  <p:slideViewPr>
    <p:cSldViewPr snapToGrid="0" snapToObjects="1">
      <p:cViewPr varScale="1">
        <p:scale>
          <a:sx n="68" d="100"/>
          <a:sy n="68" d="100"/>
        </p:scale>
        <p:origin x="77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AAC263CB-8256-4B03-92FE-1622698FB3E9}">
      <dgm:prSet/>
      <dgm:spPr/>
      <dgm:t>
        <a:bodyPr anchor="ctr"/>
        <a:lstStyle/>
        <a:p>
          <a:pPr>
            <a:lnSpc>
              <a:spcPct val="100000"/>
            </a:lnSpc>
          </a:pPr>
          <a:r>
            <a:rPr lang="en-US" dirty="0"/>
            <a:t>Leeds – Café </a:t>
          </a:r>
          <a:r>
            <a:rPr lang="en-US" dirty="0" err="1"/>
            <a:t>Leep</a:t>
          </a:r>
          <a:r>
            <a:rPr lang="en-US" dirty="0"/>
            <a:t> </a:t>
          </a:r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 sz="4000"/>
        </a:p>
      </dgm:t>
    </dgm:pt>
    <dgm:pt modelId="{808B76D0-8EC7-469A-93AC-7A6017188A9D}" type="sibTrans" cxnId="{C5E94186-9CB6-4C42-92B3-C546CC53A7B9}">
      <dgm:prSet phldrT="1" phldr="0"/>
      <dgm:spPr/>
      <dgm:t>
        <a:bodyPr/>
        <a:lstStyle/>
        <a:p>
          <a:endParaRPr lang="en-US"/>
        </a:p>
      </dgm:t>
    </dgm:pt>
    <dgm:pt modelId="{4E8D2E69-0173-4BD3-B96A-7A9C5DD12B47}">
      <dgm:prSet/>
      <dgm:spPr/>
      <dgm:t>
        <a:bodyPr anchor="ctr"/>
        <a:lstStyle/>
        <a:p>
          <a:pPr>
            <a:lnSpc>
              <a:spcPct val="100000"/>
            </a:lnSpc>
          </a:pPr>
          <a:r>
            <a:rPr lang="en-US" dirty="0"/>
            <a:t>Singapore – Dignity Kitchen</a:t>
          </a:r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 sz="4000"/>
        </a:p>
      </dgm:t>
    </dgm:pt>
    <dgm:pt modelId="{FEF1E80E-8A9E-4B0A-817C-2A4CFDCF3FB2}" type="sibTrans" cxnId="{0F866C41-EB5F-47BD-A2CD-A58671F15B67}">
      <dgm:prSet phldrT="2" phldr="0"/>
      <dgm:spPr/>
      <dgm:t>
        <a:bodyPr/>
        <a:lstStyle/>
        <a:p>
          <a:endParaRPr lang="en-US"/>
        </a:p>
      </dgm:t>
    </dgm:pt>
    <dgm:pt modelId="{93A6A030-ABAB-4EFA-B539-0FDB3E07C1EF}">
      <dgm:prSet/>
      <dgm:spPr/>
      <dgm:t>
        <a:bodyPr anchor="ctr"/>
        <a:lstStyle/>
        <a:p>
          <a:pPr>
            <a:lnSpc>
              <a:spcPct val="100000"/>
            </a:lnSpc>
          </a:pPr>
          <a:r>
            <a:rPr lang="en-US" dirty="0"/>
            <a:t>London – Clink, High Down</a:t>
          </a:r>
        </a:p>
        <a:p>
          <a:pPr>
            <a:lnSpc>
              <a:spcPct val="100000"/>
            </a:lnSpc>
          </a:pPr>
          <a:r>
            <a:rPr lang="en-US" dirty="0"/>
            <a:t>Brigade Bar &amp; Kitchen</a:t>
          </a:r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 sz="4000"/>
        </a:p>
      </dgm:t>
    </dgm:pt>
    <dgm:pt modelId="{BFE0749E-E343-4A6F-BD09-2810EE6B4BD7}" type="sibTrans" cxnId="{4B40C8DC-6B57-4F5B-8440-7241C649700B}">
      <dgm:prSet phldrT="3" phldr="0"/>
      <dgm:spPr/>
      <dgm:t>
        <a:bodyPr/>
        <a:lstStyle/>
        <a:p>
          <a:endParaRPr lang="en-US"/>
        </a:p>
      </dgm:t>
    </dgm:pt>
    <dgm:pt modelId="{5C75D25B-729C-4880-9D2E-0125BC8E10B6}" type="pres">
      <dgm:prSet presAssocID="{D4503D04-C97E-4622-AE07-D0307CB3B4CA}" presName="root" presStyleCnt="0">
        <dgm:presLayoutVars>
          <dgm:dir/>
          <dgm:resizeHandles val="exact"/>
        </dgm:presLayoutVars>
      </dgm:prSet>
      <dgm:spPr/>
    </dgm:pt>
    <dgm:pt modelId="{D306BA23-CBDB-4B76-9A00-F1BD2D0E3AB6}" type="pres">
      <dgm:prSet presAssocID="{AAC263CB-8256-4B03-92FE-1622698FB3E9}" presName="compNode" presStyleCnt="0"/>
      <dgm:spPr/>
    </dgm:pt>
    <dgm:pt modelId="{7BE66FA6-753F-4634-847C-3776E08D4B7E}" type="pres">
      <dgm:prSet presAssocID="{AAC263CB-8256-4B03-92FE-1622698FB3E9}" presName="bgRect" presStyleLbl="bgShp" presStyleIdx="0" presStyleCnt="3"/>
      <dgm:spPr/>
    </dgm:pt>
    <dgm:pt modelId="{D5B4F75B-F23E-458D-8503-2D17FB11A702}" type="pres">
      <dgm:prSet presAssocID="{AAC263CB-8256-4B03-92FE-1622698FB3E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3606B416-D160-4DEA-B617-D22C0FB8F203}" type="pres">
      <dgm:prSet presAssocID="{AAC263CB-8256-4B03-92FE-1622698FB3E9}" presName="spaceRect" presStyleCnt="0"/>
      <dgm:spPr/>
    </dgm:pt>
    <dgm:pt modelId="{8B3907AB-9FCD-4D59-B68F-4F73F035FE52}" type="pres">
      <dgm:prSet presAssocID="{AAC263CB-8256-4B03-92FE-1622698FB3E9}" presName="parTx" presStyleLbl="revTx" presStyleIdx="0" presStyleCnt="3">
        <dgm:presLayoutVars>
          <dgm:chMax val="0"/>
          <dgm:chPref val="0"/>
        </dgm:presLayoutVars>
      </dgm:prSet>
      <dgm:spPr/>
    </dgm:pt>
    <dgm:pt modelId="{7E777C8E-F91A-4641-B0A0-AB8F8C847C69}" type="pres">
      <dgm:prSet presAssocID="{808B76D0-8EC7-469A-93AC-7A6017188A9D}" presName="sibTrans" presStyleCnt="0"/>
      <dgm:spPr/>
    </dgm:pt>
    <dgm:pt modelId="{C97003FF-391E-467A-A738-C6497D580523}" type="pres">
      <dgm:prSet presAssocID="{4E8D2E69-0173-4BD3-B96A-7A9C5DD12B47}" presName="compNode" presStyleCnt="0"/>
      <dgm:spPr/>
    </dgm:pt>
    <dgm:pt modelId="{0F6BAAF8-CB60-4B3A-8B7F-F036077073E4}" type="pres">
      <dgm:prSet presAssocID="{4E8D2E69-0173-4BD3-B96A-7A9C5DD12B47}" presName="bgRect" presStyleLbl="bgShp" presStyleIdx="1" presStyleCnt="3"/>
      <dgm:spPr/>
    </dgm:pt>
    <dgm:pt modelId="{BF46F64E-08D3-4401-971A-A37980929B2F}" type="pres">
      <dgm:prSet presAssocID="{4E8D2E69-0173-4BD3-B96A-7A9C5DD12B4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389F81C1-C561-4A25-83FE-46BB28BC5B3A}" type="pres">
      <dgm:prSet presAssocID="{4E8D2E69-0173-4BD3-B96A-7A9C5DD12B47}" presName="spaceRect" presStyleCnt="0"/>
      <dgm:spPr/>
    </dgm:pt>
    <dgm:pt modelId="{733FAF41-DF03-485F-8F06-C142970A5497}" type="pres">
      <dgm:prSet presAssocID="{4E8D2E69-0173-4BD3-B96A-7A9C5DD12B47}" presName="parTx" presStyleLbl="revTx" presStyleIdx="1" presStyleCnt="3">
        <dgm:presLayoutVars>
          <dgm:chMax val="0"/>
          <dgm:chPref val="0"/>
        </dgm:presLayoutVars>
      </dgm:prSet>
      <dgm:spPr/>
    </dgm:pt>
    <dgm:pt modelId="{D9C062C7-DE09-4BE5-9372-87D3C2DBB0FF}" type="pres">
      <dgm:prSet presAssocID="{FEF1E80E-8A9E-4B0A-817C-2A4CFDCF3FB2}" presName="sibTrans" presStyleCnt="0"/>
      <dgm:spPr/>
    </dgm:pt>
    <dgm:pt modelId="{2D358619-623B-4E64-8786-ED7DAFC11DC5}" type="pres">
      <dgm:prSet presAssocID="{93A6A030-ABAB-4EFA-B539-0FDB3E07C1EF}" presName="compNode" presStyleCnt="0"/>
      <dgm:spPr/>
    </dgm:pt>
    <dgm:pt modelId="{AFB2F689-BE38-4D4D-BBC2-8CA8AEAAD3B8}" type="pres">
      <dgm:prSet presAssocID="{93A6A030-ABAB-4EFA-B539-0FDB3E07C1EF}" presName="bgRect" presStyleLbl="bgShp" presStyleIdx="2" presStyleCnt="3"/>
      <dgm:spPr/>
    </dgm:pt>
    <dgm:pt modelId="{37FC968D-54D8-4E5B-AA68-7BB356A0611B}" type="pres">
      <dgm:prSet presAssocID="{93A6A030-ABAB-4EFA-B539-0FDB3E07C1E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F02DB9CD-1B62-4E12-BB7D-3B0DBA05F346}" type="pres">
      <dgm:prSet presAssocID="{93A6A030-ABAB-4EFA-B539-0FDB3E07C1EF}" presName="spaceRect" presStyleCnt="0"/>
      <dgm:spPr/>
    </dgm:pt>
    <dgm:pt modelId="{73BA3BD0-B804-40ED-B730-B739330E1722}" type="pres">
      <dgm:prSet presAssocID="{93A6A030-ABAB-4EFA-B539-0FDB3E07C1E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540662E-D116-4373-8557-BE60021FE4EE}" type="presOf" srcId="{AAC263CB-8256-4B03-92FE-1622698FB3E9}" destId="{8B3907AB-9FCD-4D59-B68F-4F73F035FE52}" srcOrd="0" destOrd="0" presId="urn:microsoft.com/office/officeart/2018/2/layout/IconVerticalSolidList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80609053-FDEF-4334-8FBE-B3BA38CB8912}" type="presOf" srcId="{D4503D04-C97E-4622-AE07-D0307CB3B4CA}" destId="{5C75D25B-729C-4880-9D2E-0125BC8E10B6}" srcOrd="0" destOrd="0" presId="urn:microsoft.com/office/officeart/2018/2/layout/IconVerticalSoli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F3F2D191-B5EC-40C1-AE92-55705BD911BA}" type="presOf" srcId="{4E8D2E69-0173-4BD3-B96A-7A9C5DD12B47}" destId="{733FAF41-DF03-485F-8F06-C142970A5497}" srcOrd="0" destOrd="0" presId="urn:microsoft.com/office/officeart/2018/2/layout/IconVerticalSolidList"/>
    <dgm:cxn modelId="{8D594CBB-8E88-448B-B883-09FA83506CBA}" type="presOf" srcId="{93A6A030-ABAB-4EFA-B539-0FDB3E07C1EF}" destId="{73BA3BD0-B804-40ED-B730-B739330E1722}" srcOrd="0" destOrd="0" presId="urn:microsoft.com/office/officeart/2018/2/layout/IconVerticalSoli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77174FFC-565E-4D2C-89FD-2AED42E179E6}" type="presParOf" srcId="{5C75D25B-729C-4880-9D2E-0125BC8E10B6}" destId="{D306BA23-CBDB-4B76-9A00-F1BD2D0E3AB6}" srcOrd="0" destOrd="0" presId="urn:microsoft.com/office/officeart/2018/2/layout/IconVerticalSolidList"/>
    <dgm:cxn modelId="{7549D3C1-C75B-4C36-B29F-1E0F23029184}" type="presParOf" srcId="{D306BA23-CBDB-4B76-9A00-F1BD2D0E3AB6}" destId="{7BE66FA6-753F-4634-847C-3776E08D4B7E}" srcOrd="0" destOrd="0" presId="urn:microsoft.com/office/officeart/2018/2/layout/IconVerticalSolidList"/>
    <dgm:cxn modelId="{5018B3FB-29D0-4E87-9EFB-0C0C0CAD84D9}" type="presParOf" srcId="{D306BA23-CBDB-4B76-9A00-F1BD2D0E3AB6}" destId="{D5B4F75B-F23E-458D-8503-2D17FB11A702}" srcOrd="1" destOrd="0" presId="urn:microsoft.com/office/officeart/2018/2/layout/IconVerticalSolidList"/>
    <dgm:cxn modelId="{DDFB7701-C74E-4A52-9B0B-7DC1D3C3577E}" type="presParOf" srcId="{D306BA23-CBDB-4B76-9A00-F1BD2D0E3AB6}" destId="{3606B416-D160-4DEA-B617-D22C0FB8F203}" srcOrd="2" destOrd="0" presId="urn:microsoft.com/office/officeart/2018/2/layout/IconVerticalSolidList"/>
    <dgm:cxn modelId="{687D608F-CAED-4075-A830-F635581B3BD6}" type="presParOf" srcId="{D306BA23-CBDB-4B76-9A00-F1BD2D0E3AB6}" destId="{8B3907AB-9FCD-4D59-B68F-4F73F035FE52}" srcOrd="3" destOrd="0" presId="urn:microsoft.com/office/officeart/2018/2/layout/IconVerticalSolidList"/>
    <dgm:cxn modelId="{6DED0859-FC05-4545-B578-0DF329D20AA1}" type="presParOf" srcId="{5C75D25B-729C-4880-9D2E-0125BC8E10B6}" destId="{7E777C8E-F91A-4641-B0A0-AB8F8C847C69}" srcOrd="1" destOrd="0" presId="urn:microsoft.com/office/officeart/2018/2/layout/IconVerticalSolidList"/>
    <dgm:cxn modelId="{F20F05DC-273B-43D2-9D74-673E7EDDC510}" type="presParOf" srcId="{5C75D25B-729C-4880-9D2E-0125BC8E10B6}" destId="{C97003FF-391E-467A-A738-C6497D580523}" srcOrd="2" destOrd="0" presId="urn:microsoft.com/office/officeart/2018/2/layout/IconVerticalSolidList"/>
    <dgm:cxn modelId="{7704DEC1-3D06-49F9-BB69-558AE8E6127F}" type="presParOf" srcId="{C97003FF-391E-467A-A738-C6497D580523}" destId="{0F6BAAF8-CB60-4B3A-8B7F-F036077073E4}" srcOrd="0" destOrd="0" presId="urn:microsoft.com/office/officeart/2018/2/layout/IconVerticalSolidList"/>
    <dgm:cxn modelId="{E7D5087A-A451-4BB5-A277-F2244B09EE05}" type="presParOf" srcId="{C97003FF-391E-467A-A738-C6497D580523}" destId="{BF46F64E-08D3-4401-971A-A37980929B2F}" srcOrd="1" destOrd="0" presId="urn:microsoft.com/office/officeart/2018/2/layout/IconVerticalSolidList"/>
    <dgm:cxn modelId="{1040220C-63BF-4CE2-BD48-13D10DA9FF15}" type="presParOf" srcId="{C97003FF-391E-467A-A738-C6497D580523}" destId="{389F81C1-C561-4A25-83FE-46BB28BC5B3A}" srcOrd="2" destOrd="0" presId="urn:microsoft.com/office/officeart/2018/2/layout/IconVerticalSolidList"/>
    <dgm:cxn modelId="{E5B26274-A31C-4CCC-979C-44A21C89FFEF}" type="presParOf" srcId="{C97003FF-391E-467A-A738-C6497D580523}" destId="{733FAF41-DF03-485F-8F06-C142970A5497}" srcOrd="3" destOrd="0" presId="urn:microsoft.com/office/officeart/2018/2/layout/IconVerticalSolidList"/>
    <dgm:cxn modelId="{9C5FC9A7-25F9-4AD0-A8EB-A5EECA41C85F}" type="presParOf" srcId="{5C75D25B-729C-4880-9D2E-0125BC8E10B6}" destId="{D9C062C7-DE09-4BE5-9372-87D3C2DBB0FF}" srcOrd="3" destOrd="0" presId="urn:microsoft.com/office/officeart/2018/2/layout/IconVerticalSolidList"/>
    <dgm:cxn modelId="{4634DE91-2234-4348-B1EC-7B8B567420AC}" type="presParOf" srcId="{5C75D25B-729C-4880-9D2E-0125BC8E10B6}" destId="{2D358619-623B-4E64-8786-ED7DAFC11DC5}" srcOrd="4" destOrd="0" presId="urn:microsoft.com/office/officeart/2018/2/layout/IconVerticalSolidList"/>
    <dgm:cxn modelId="{2395A12A-8748-45E6-9C28-28CB820A8A39}" type="presParOf" srcId="{2D358619-623B-4E64-8786-ED7DAFC11DC5}" destId="{AFB2F689-BE38-4D4D-BBC2-8CA8AEAAD3B8}" srcOrd="0" destOrd="0" presId="urn:microsoft.com/office/officeart/2018/2/layout/IconVerticalSolidList"/>
    <dgm:cxn modelId="{87BAECAA-A3D7-46BD-8287-CA89F53A243F}" type="presParOf" srcId="{2D358619-623B-4E64-8786-ED7DAFC11DC5}" destId="{37FC968D-54D8-4E5B-AA68-7BB356A0611B}" srcOrd="1" destOrd="0" presId="urn:microsoft.com/office/officeart/2018/2/layout/IconVerticalSolidList"/>
    <dgm:cxn modelId="{6FC48B28-F8ED-42E3-80EF-C9EE90CBA7D3}" type="presParOf" srcId="{2D358619-623B-4E64-8786-ED7DAFC11DC5}" destId="{F02DB9CD-1B62-4E12-BB7D-3B0DBA05F346}" srcOrd="2" destOrd="0" presId="urn:microsoft.com/office/officeart/2018/2/layout/IconVerticalSolidList"/>
    <dgm:cxn modelId="{D0DDCEB8-C95F-4C04-A9B2-D8A4F5D54EA1}" type="presParOf" srcId="{2D358619-623B-4E64-8786-ED7DAFC11DC5}" destId="{73BA3BD0-B804-40ED-B730-B739330E1722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AAC263CB-8256-4B03-92FE-1622698FB3E9}">
      <dgm:prSet/>
      <dgm:spPr/>
      <dgm:t>
        <a:bodyPr anchor="ctr"/>
        <a:lstStyle/>
        <a:p>
          <a:pPr>
            <a:lnSpc>
              <a:spcPct val="100000"/>
            </a:lnSpc>
          </a:pPr>
          <a:r>
            <a:rPr lang="en-US" dirty="0"/>
            <a:t>Bridge To Hospitality </a:t>
          </a:r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 sz="4000"/>
        </a:p>
      </dgm:t>
    </dgm:pt>
    <dgm:pt modelId="{808B76D0-8EC7-469A-93AC-7A6017188A9D}" type="sibTrans" cxnId="{C5E94186-9CB6-4C42-92B3-C546CC53A7B9}">
      <dgm:prSet phldrT="1" phldr="0"/>
      <dgm:spPr/>
      <dgm:t>
        <a:bodyPr/>
        <a:lstStyle/>
        <a:p>
          <a:endParaRPr lang="en-US"/>
        </a:p>
      </dgm:t>
    </dgm:pt>
    <dgm:pt modelId="{4E8D2E69-0173-4BD3-B96A-7A9C5DD12B47}">
      <dgm:prSet/>
      <dgm:spPr/>
      <dgm:t>
        <a:bodyPr anchor="ctr"/>
        <a:lstStyle/>
        <a:p>
          <a:pPr>
            <a:lnSpc>
              <a:spcPct val="100000"/>
            </a:lnSpc>
          </a:pPr>
          <a:r>
            <a:rPr lang="en-US" dirty="0"/>
            <a:t>Appy Maps</a:t>
          </a:r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 sz="4000"/>
        </a:p>
      </dgm:t>
    </dgm:pt>
    <dgm:pt modelId="{FEF1E80E-8A9E-4B0A-817C-2A4CFDCF3FB2}" type="sibTrans" cxnId="{0F866C41-EB5F-47BD-A2CD-A58671F15B67}">
      <dgm:prSet phldrT="2" phldr="0"/>
      <dgm:spPr/>
      <dgm:t>
        <a:bodyPr/>
        <a:lstStyle/>
        <a:p>
          <a:endParaRPr lang="en-US"/>
        </a:p>
      </dgm:t>
    </dgm:pt>
    <dgm:pt modelId="{93A6A030-ABAB-4EFA-B539-0FDB3E07C1EF}">
      <dgm:prSet/>
      <dgm:spPr/>
      <dgm:t>
        <a:bodyPr anchor="ctr"/>
        <a:lstStyle/>
        <a:p>
          <a:pPr>
            <a:lnSpc>
              <a:spcPct val="100000"/>
            </a:lnSpc>
          </a:pPr>
          <a:r>
            <a:rPr lang="en-US" dirty="0"/>
            <a:t>Sustain UK Good Food Map</a:t>
          </a:r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 sz="4000"/>
        </a:p>
      </dgm:t>
    </dgm:pt>
    <dgm:pt modelId="{BFE0749E-E343-4A6F-BD09-2810EE6B4BD7}" type="sibTrans" cxnId="{4B40C8DC-6B57-4F5B-8440-7241C649700B}">
      <dgm:prSet phldrT="3" phldr="0"/>
      <dgm:spPr/>
      <dgm:t>
        <a:bodyPr/>
        <a:lstStyle/>
        <a:p>
          <a:endParaRPr lang="en-US"/>
        </a:p>
      </dgm:t>
    </dgm:pt>
    <dgm:pt modelId="{5C75D25B-729C-4880-9D2E-0125BC8E10B6}" type="pres">
      <dgm:prSet presAssocID="{D4503D04-C97E-4622-AE07-D0307CB3B4CA}" presName="root" presStyleCnt="0">
        <dgm:presLayoutVars>
          <dgm:dir/>
          <dgm:resizeHandles val="exact"/>
        </dgm:presLayoutVars>
      </dgm:prSet>
      <dgm:spPr/>
    </dgm:pt>
    <dgm:pt modelId="{D306BA23-CBDB-4B76-9A00-F1BD2D0E3AB6}" type="pres">
      <dgm:prSet presAssocID="{AAC263CB-8256-4B03-92FE-1622698FB3E9}" presName="compNode" presStyleCnt="0"/>
      <dgm:spPr/>
    </dgm:pt>
    <dgm:pt modelId="{7BE66FA6-753F-4634-847C-3776E08D4B7E}" type="pres">
      <dgm:prSet presAssocID="{AAC263CB-8256-4B03-92FE-1622698FB3E9}" presName="bgRect" presStyleLbl="bgShp" presStyleIdx="0" presStyleCnt="3"/>
      <dgm:spPr/>
    </dgm:pt>
    <dgm:pt modelId="{D5B4F75B-F23E-458D-8503-2D17FB11A702}" type="pres">
      <dgm:prSet presAssocID="{AAC263CB-8256-4B03-92FE-1622698FB3E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3606B416-D160-4DEA-B617-D22C0FB8F203}" type="pres">
      <dgm:prSet presAssocID="{AAC263CB-8256-4B03-92FE-1622698FB3E9}" presName="spaceRect" presStyleCnt="0"/>
      <dgm:spPr/>
    </dgm:pt>
    <dgm:pt modelId="{8B3907AB-9FCD-4D59-B68F-4F73F035FE52}" type="pres">
      <dgm:prSet presAssocID="{AAC263CB-8256-4B03-92FE-1622698FB3E9}" presName="parTx" presStyleLbl="revTx" presStyleIdx="0" presStyleCnt="3">
        <dgm:presLayoutVars>
          <dgm:chMax val="0"/>
          <dgm:chPref val="0"/>
        </dgm:presLayoutVars>
      </dgm:prSet>
      <dgm:spPr/>
    </dgm:pt>
    <dgm:pt modelId="{7E777C8E-F91A-4641-B0A0-AB8F8C847C69}" type="pres">
      <dgm:prSet presAssocID="{808B76D0-8EC7-469A-93AC-7A6017188A9D}" presName="sibTrans" presStyleCnt="0"/>
      <dgm:spPr/>
    </dgm:pt>
    <dgm:pt modelId="{C97003FF-391E-467A-A738-C6497D580523}" type="pres">
      <dgm:prSet presAssocID="{4E8D2E69-0173-4BD3-B96A-7A9C5DD12B47}" presName="compNode" presStyleCnt="0"/>
      <dgm:spPr/>
    </dgm:pt>
    <dgm:pt modelId="{0F6BAAF8-CB60-4B3A-8B7F-F036077073E4}" type="pres">
      <dgm:prSet presAssocID="{4E8D2E69-0173-4BD3-B96A-7A9C5DD12B47}" presName="bgRect" presStyleLbl="bgShp" presStyleIdx="1" presStyleCnt="3" custLinFactNeighborY="3343"/>
      <dgm:spPr/>
    </dgm:pt>
    <dgm:pt modelId="{BF46F64E-08D3-4401-971A-A37980929B2F}" type="pres">
      <dgm:prSet presAssocID="{4E8D2E69-0173-4BD3-B96A-7A9C5DD12B4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389F81C1-C561-4A25-83FE-46BB28BC5B3A}" type="pres">
      <dgm:prSet presAssocID="{4E8D2E69-0173-4BD3-B96A-7A9C5DD12B47}" presName="spaceRect" presStyleCnt="0"/>
      <dgm:spPr/>
    </dgm:pt>
    <dgm:pt modelId="{733FAF41-DF03-485F-8F06-C142970A5497}" type="pres">
      <dgm:prSet presAssocID="{4E8D2E69-0173-4BD3-B96A-7A9C5DD12B47}" presName="parTx" presStyleLbl="revTx" presStyleIdx="1" presStyleCnt="3">
        <dgm:presLayoutVars>
          <dgm:chMax val="0"/>
          <dgm:chPref val="0"/>
        </dgm:presLayoutVars>
      </dgm:prSet>
      <dgm:spPr/>
    </dgm:pt>
    <dgm:pt modelId="{D9C062C7-DE09-4BE5-9372-87D3C2DBB0FF}" type="pres">
      <dgm:prSet presAssocID="{FEF1E80E-8A9E-4B0A-817C-2A4CFDCF3FB2}" presName="sibTrans" presStyleCnt="0"/>
      <dgm:spPr/>
    </dgm:pt>
    <dgm:pt modelId="{2D358619-623B-4E64-8786-ED7DAFC11DC5}" type="pres">
      <dgm:prSet presAssocID="{93A6A030-ABAB-4EFA-B539-0FDB3E07C1EF}" presName="compNode" presStyleCnt="0"/>
      <dgm:spPr/>
    </dgm:pt>
    <dgm:pt modelId="{AFB2F689-BE38-4D4D-BBC2-8CA8AEAAD3B8}" type="pres">
      <dgm:prSet presAssocID="{93A6A030-ABAB-4EFA-B539-0FDB3E07C1EF}" presName="bgRect" presStyleLbl="bgShp" presStyleIdx="2" presStyleCnt="3"/>
      <dgm:spPr/>
    </dgm:pt>
    <dgm:pt modelId="{37FC968D-54D8-4E5B-AA68-7BB356A0611B}" type="pres">
      <dgm:prSet presAssocID="{93A6A030-ABAB-4EFA-B539-0FDB3E07C1E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F02DB9CD-1B62-4E12-BB7D-3B0DBA05F346}" type="pres">
      <dgm:prSet presAssocID="{93A6A030-ABAB-4EFA-B539-0FDB3E07C1EF}" presName="spaceRect" presStyleCnt="0"/>
      <dgm:spPr/>
    </dgm:pt>
    <dgm:pt modelId="{73BA3BD0-B804-40ED-B730-B739330E1722}" type="pres">
      <dgm:prSet presAssocID="{93A6A030-ABAB-4EFA-B539-0FDB3E07C1E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540662E-D116-4373-8557-BE60021FE4EE}" type="presOf" srcId="{AAC263CB-8256-4B03-92FE-1622698FB3E9}" destId="{8B3907AB-9FCD-4D59-B68F-4F73F035FE52}" srcOrd="0" destOrd="0" presId="urn:microsoft.com/office/officeart/2018/2/layout/IconVerticalSolidList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80609053-FDEF-4334-8FBE-B3BA38CB8912}" type="presOf" srcId="{D4503D04-C97E-4622-AE07-D0307CB3B4CA}" destId="{5C75D25B-729C-4880-9D2E-0125BC8E10B6}" srcOrd="0" destOrd="0" presId="urn:microsoft.com/office/officeart/2018/2/layout/IconVerticalSoli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F3F2D191-B5EC-40C1-AE92-55705BD911BA}" type="presOf" srcId="{4E8D2E69-0173-4BD3-B96A-7A9C5DD12B47}" destId="{733FAF41-DF03-485F-8F06-C142970A5497}" srcOrd="0" destOrd="0" presId="urn:microsoft.com/office/officeart/2018/2/layout/IconVerticalSolidList"/>
    <dgm:cxn modelId="{8D594CBB-8E88-448B-B883-09FA83506CBA}" type="presOf" srcId="{93A6A030-ABAB-4EFA-B539-0FDB3E07C1EF}" destId="{73BA3BD0-B804-40ED-B730-B739330E1722}" srcOrd="0" destOrd="0" presId="urn:microsoft.com/office/officeart/2018/2/layout/IconVerticalSoli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77174FFC-565E-4D2C-89FD-2AED42E179E6}" type="presParOf" srcId="{5C75D25B-729C-4880-9D2E-0125BC8E10B6}" destId="{D306BA23-CBDB-4B76-9A00-F1BD2D0E3AB6}" srcOrd="0" destOrd="0" presId="urn:microsoft.com/office/officeart/2018/2/layout/IconVerticalSolidList"/>
    <dgm:cxn modelId="{7549D3C1-C75B-4C36-B29F-1E0F23029184}" type="presParOf" srcId="{D306BA23-CBDB-4B76-9A00-F1BD2D0E3AB6}" destId="{7BE66FA6-753F-4634-847C-3776E08D4B7E}" srcOrd="0" destOrd="0" presId="urn:microsoft.com/office/officeart/2018/2/layout/IconVerticalSolidList"/>
    <dgm:cxn modelId="{5018B3FB-29D0-4E87-9EFB-0C0C0CAD84D9}" type="presParOf" srcId="{D306BA23-CBDB-4B76-9A00-F1BD2D0E3AB6}" destId="{D5B4F75B-F23E-458D-8503-2D17FB11A702}" srcOrd="1" destOrd="0" presId="urn:microsoft.com/office/officeart/2018/2/layout/IconVerticalSolidList"/>
    <dgm:cxn modelId="{DDFB7701-C74E-4A52-9B0B-7DC1D3C3577E}" type="presParOf" srcId="{D306BA23-CBDB-4B76-9A00-F1BD2D0E3AB6}" destId="{3606B416-D160-4DEA-B617-D22C0FB8F203}" srcOrd="2" destOrd="0" presId="urn:microsoft.com/office/officeart/2018/2/layout/IconVerticalSolidList"/>
    <dgm:cxn modelId="{687D608F-CAED-4075-A830-F635581B3BD6}" type="presParOf" srcId="{D306BA23-CBDB-4B76-9A00-F1BD2D0E3AB6}" destId="{8B3907AB-9FCD-4D59-B68F-4F73F035FE52}" srcOrd="3" destOrd="0" presId="urn:microsoft.com/office/officeart/2018/2/layout/IconVerticalSolidList"/>
    <dgm:cxn modelId="{6DED0859-FC05-4545-B578-0DF329D20AA1}" type="presParOf" srcId="{5C75D25B-729C-4880-9D2E-0125BC8E10B6}" destId="{7E777C8E-F91A-4641-B0A0-AB8F8C847C69}" srcOrd="1" destOrd="0" presId="urn:microsoft.com/office/officeart/2018/2/layout/IconVerticalSolidList"/>
    <dgm:cxn modelId="{F20F05DC-273B-43D2-9D74-673E7EDDC510}" type="presParOf" srcId="{5C75D25B-729C-4880-9D2E-0125BC8E10B6}" destId="{C97003FF-391E-467A-A738-C6497D580523}" srcOrd="2" destOrd="0" presId="urn:microsoft.com/office/officeart/2018/2/layout/IconVerticalSolidList"/>
    <dgm:cxn modelId="{7704DEC1-3D06-49F9-BB69-558AE8E6127F}" type="presParOf" srcId="{C97003FF-391E-467A-A738-C6497D580523}" destId="{0F6BAAF8-CB60-4B3A-8B7F-F036077073E4}" srcOrd="0" destOrd="0" presId="urn:microsoft.com/office/officeart/2018/2/layout/IconVerticalSolidList"/>
    <dgm:cxn modelId="{E7D5087A-A451-4BB5-A277-F2244B09EE05}" type="presParOf" srcId="{C97003FF-391E-467A-A738-C6497D580523}" destId="{BF46F64E-08D3-4401-971A-A37980929B2F}" srcOrd="1" destOrd="0" presId="urn:microsoft.com/office/officeart/2018/2/layout/IconVerticalSolidList"/>
    <dgm:cxn modelId="{1040220C-63BF-4CE2-BD48-13D10DA9FF15}" type="presParOf" srcId="{C97003FF-391E-467A-A738-C6497D580523}" destId="{389F81C1-C561-4A25-83FE-46BB28BC5B3A}" srcOrd="2" destOrd="0" presId="urn:microsoft.com/office/officeart/2018/2/layout/IconVerticalSolidList"/>
    <dgm:cxn modelId="{E5B26274-A31C-4CCC-979C-44A21C89FFEF}" type="presParOf" srcId="{C97003FF-391E-467A-A738-C6497D580523}" destId="{733FAF41-DF03-485F-8F06-C142970A5497}" srcOrd="3" destOrd="0" presId="urn:microsoft.com/office/officeart/2018/2/layout/IconVerticalSolidList"/>
    <dgm:cxn modelId="{9C5FC9A7-25F9-4AD0-A8EB-A5EECA41C85F}" type="presParOf" srcId="{5C75D25B-729C-4880-9D2E-0125BC8E10B6}" destId="{D9C062C7-DE09-4BE5-9372-87D3C2DBB0FF}" srcOrd="3" destOrd="0" presId="urn:microsoft.com/office/officeart/2018/2/layout/IconVerticalSolidList"/>
    <dgm:cxn modelId="{4634DE91-2234-4348-B1EC-7B8B567420AC}" type="presParOf" srcId="{5C75D25B-729C-4880-9D2E-0125BC8E10B6}" destId="{2D358619-623B-4E64-8786-ED7DAFC11DC5}" srcOrd="4" destOrd="0" presId="urn:microsoft.com/office/officeart/2018/2/layout/IconVerticalSolidList"/>
    <dgm:cxn modelId="{2395A12A-8748-45E6-9C28-28CB820A8A39}" type="presParOf" srcId="{2D358619-623B-4E64-8786-ED7DAFC11DC5}" destId="{AFB2F689-BE38-4D4D-BBC2-8CA8AEAAD3B8}" srcOrd="0" destOrd="0" presId="urn:microsoft.com/office/officeart/2018/2/layout/IconVerticalSolidList"/>
    <dgm:cxn modelId="{87BAECAA-A3D7-46BD-8287-CA89F53A243F}" type="presParOf" srcId="{2D358619-623B-4E64-8786-ED7DAFC11DC5}" destId="{37FC968D-54D8-4E5B-AA68-7BB356A0611B}" srcOrd="1" destOrd="0" presId="urn:microsoft.com/office/officeart/2018/2/layout/IconVerticalSolidList"/>
    <dgm:cxn modelId="{6FC48B28-F8ED-42E3-80EF-C9EE90CBA7D3}" type="presParOf" srcId="{2D358619-623B-4E64-8786-ED7DAFC11DC5}" destId="{F02DB9CD-1B62-4E12-BB7D-3B0DBA05F346}" srcOrd="2" destOrd="0" presId="urn:microsoft.com/office/officeart/2018/2/layout/IconVerticalSolidList"/>
    <dgm:cxn modelId="{D0DDCEB8-C95F-4C04-A9B2-D8A4F5D54EA1}" type="presParOf" srcId="{2D358619-623B-4E64-8786-ED7DAFC11DC5}" destId="{73BA3BD0-B804-40ED-B730-B739330E1722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66FA6-753F-4634-847C-3776E08D4B7E}">
      <dsp:nvSpPr>
        <dsp:cNvPr id="0" name=""/>
        <dsp:cNvSpPr/>
      </dsp:nvSpPr>
      <dsp:spPr>
        <a:xfrm>
          <a:off x="0" y="494"/>
          <a:ext cx="5299585" cy="11570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4F75B-F23E-458D-8503-2D17FB11A702}">
      <dsp:nvSpPr>
        <dsp:cNvPr id="0" name=""/>
        <dsp:cNvSpPr/>
      </dsp:nvSpPr>
      <dsp:spPr>
        <a:xfrm>
          <a:off x="350018" y="260838"/>
          <a:ext cx="636397" cy="6363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907AB-9FCD-4D59-B68F-4F73F035FE52}">
      <dsp:nvSpPr>
        <dsp:cNvPr id="0" name=""/>
        <dsp:cNvSpPr/>
      </dsp:nvSpPr>
      <dsp:spPr>
        <a:xfrm>
          <a:off x="1336435" y="494"/>
          <a:ext cx="3963149" cy="1157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58" tIns="122458" rIns="122458" bIns="122458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Leeds – Café </a:t>
          </a:r>
          <a:r>
            <a:rPr lang="en-US" sz="2300" kern="1200" dirty="0" err="1"/>
            <a:t>Leep</a:t>
          </a:r>
          <a:r>
            <a:rPr lang="en-US" sz="2300" kern="1200" dirty="0"/>
            <a:t> </a:t>
          </a:r>
        </a:p>
      </dsp:txBody>
      <dsp:txXfrm>
        <a:off x="1336435" y="494"/>
        <a:ext cx="3963149" cy="1157086"/>
      </dsp:txXfrm>
    </dsp:sp>
    <dsp:sp modelId="{0F6BAAF8-CB60-4B3A-8B7F-F036077073E4}">
      <dsp:nvSpPr>
        <dsp:cNvPr id="0" name=""/>
        <dsp:cNvSpPr/>
      </dsp:nvSpPr>
      <dsp:spPr>
        <a:xfrm>
          <a:off x="0" y="1446852"/>
          <a:ext cx="5299585" cy="1157086"/>
        </a:xfrm>
        <a:prstGeom prst="roundRect">
          <a:avLst>
            <a:gd name="adj" fmla="val 10000"/>
          </a:avLst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6F64E-08D3-4401-971A-A37980929B2F}">
      <dsp:nvSpPr>
        <dsp:cNvPr id="0" name=""/>
        <dsp:cNvSpPr/>
      </dsp:nvSpPr>
      <dsp:spPr>
        <a:xfrm>
          <a:off x="350018" y="1707197"/>
          <a:ext cx="636397" cy="6363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FAF41-DF03-485F-8F06-C142970A5497}">
      <dsp:nvSpPr>
        <dsp:cNvPr id="0" name=""/>
        <dsp:cNvSpPr/>
      </dsp:nvSpPr>
      <dsp:spPr>
        <a:xfrm>
          <a:off x="1336435" y="1446852"/>
          <a:ext cx="3963149" cy="1157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58" tIns="122458" rIns="122458" bIns="122458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Singapore – Dignity Kitchen</a:t>
          </a:r>
        </a:p>
      </dsp:txBody>
      <dsp:txXfrm>
        <a:off x="1336435" y="1446852"/>
        <a:ext cx="3963149" cy="1157086"/>
      </dsp:txXfrm>
    </dsp:sp>
    <dsp:sp modelId="{AFB2F689-BE38-4D4D-BBC2-8CA8AEAAD3B8}">
      <dsp:nvSpPr>
        <dsp:cNvPr id="0" name=""/>
        <dsp:cNvSpPr/>
      </dsp:nvSpPr>
      <dsp:spPr>
        <a:xfrm>
          <a:off x="0" y="2893210"/>
          <a:ext cx="5299585" cy="1157086"/>
        </a:xfrm>
        <a:prstGeom prst="roundRect">
          <a:avLst>
            <a:gd name="adj" fmla="val 10000"/>
          </a:avLst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C968D-54D8-4E5B-AA68-7BB356A0611B}">
      <dsp:nvSpPr>
        <dsp:cNvPr id="0" name=""/>
        <dsp:cNvSpPr/>
      </dsp:nvSpPr>
      <dsp:spPr>
        <a:xfrm>
          <a:off x="350018" y="3153555"/>
          <a:ext cx="636397" cy="6363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A3BD0-B804-40ED-B730-B739330E1722}">
      <dsp:nvSpPr>
        <dsp:cNvPr id="0" name=""/>
        <dsp:cNvSpPr/>
      </dsp:nvSpPr>
      <dsp:spPr>
        <a:xfrm>
          <a:off x="1336435" y="2893210"/>
          <a:ext cx="3963149" cy="1157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58" tIns="122458" rIns="122458" bIns="122458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London – Clink, High Down</a:t>
          </a:r>
        </a:p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Brigade Bar &amp; Kitchen</a:t>
          </a:r>
        </a:p>
      </dsp:txBody>
      <dsp:txXfrm>
        <a:off x="1336435" y="2893210"/>
        <a:ext cx="3963149" cy="1157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66FA6-753F-4634-847C-3776E08D4B7E}">
      <dsp:nvSpPr>
        <dsp:cNvPr id="0" name=""/>
        <dsp:cNvSpPr/>
      </dsp:nvSpPr>
      <dsp:spPr>
        <a:xfrm>
          <a:off x="0" y="494"/>
          <a:ext cx="5299585" cy="11570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4F75B-F23E-458D-8503-2D17FB11A702}">
      <dsp:nvSpPr>
        <dsp:cNvPr id="0" name=""/>
        <dsp:cNvSpPr/>
      </dsp:nvSpPr>
      <dsp:spPr>
        <a:xfrm>
          <a:off x="350018" y="260838"/>
          <a:ext cx="636397" cy="6363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907AB-9FCD-4D59-B68F-4F73F035FE52}">
      <dsp:nvSpPr>
        <dsp:cNvPr id="0" name=""/>
        <dsp:cNvSpPr/>
      </dsp:nvSpPr>
      <dsp:spPr>
        <a:xfrm>
          <a:off x="1336435" y="494"/>
          <a:ext cx="3963149" cy="1157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58" tIns="122458" rIns="122458" bIns="12245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Bridge To Hospitality </a:t>
          </a:r>
        </a:p>
      </dsp:txBody>
      <dsp:txXfrm>
        <a:off x="1336435" y="494"/>
        <a:ext cx="3963149" cy="1157086"/>
      </dsp:txXfrm>
    </dsp:sp>
    <dsp:sp modelId="{0F6BAAF8-CB60-4B3A-8B7F-F036077073E4}">
      <dsp:nvSpPr>
        <dsp:cNvPr id="0" name=""/>
        <dsp:cNvSpPr/>
      </dsp:nvSpPr>
      <dsp:spPr>
        <a:xfrm>
          <a:off x="0" y="1485534"/>
          <a:ext cx="5299585" cy="1157086"/>
        </a:xfrm>
        <a:prstGeom prst="roundRect">
          <a:avLst>
            <a:gd name="adj" fmla="val 10000"/>
          </a:avLst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6F64E-08D3-4401-971A-A37980929B2F}">
      <dsp:nvSpPr>
        <dsp:cNvPr id="0" name=""/>
        <dsp:cNvSpPr/>
      </dsp:nvSpPr>
      <dsp:spPr>
        <a:xfrm>
          <a:off x="350018" y="1707197"/>
          <a:ext cx="636397" cy="6363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FAF41-DF03-485F-8F06-C142970A5497}">
      <dsp:nvSpPr>
        <dsp:cNvPr id="0" name=""/>
        <dsp:cNvSpPr/>
      </dsp:nvSpPr>
      <dsp:spPr>
        <a:xfrm>
          <a:off x="1336435" y="1446852"/>
          <a:ext cx="3963149" cy="1157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58" tIns="122458" rIns="122458" bIns="12245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Appy Maps</a:t>
          </a:r>
        </a:p>
      </dsp:txBody>
      <dsp:txXfrm>
        <a:off x="1336435" y="1446852"/>
        <a:ext cx="3963149" cy="1157086"/>
      </dsp:txXfrm>
    </dsp:sp>
    <dsp:sp modelId="{AFB2F689-BE38-4D4D-BBC2-8CA8AEAAD3B8}">
      <dsp:nvSpPr>
        <dsp:cNvPr id="0" name=""/>
        <dsp:cNvSpPr/>
      </dsp:nvSpPr>
      <dsp:spPr>
        <a:xfrm>
          <a:off x="0" y="2893210"/>
          <a:ext cx="5299585" cy="1157086"/>
        </a:xfrm>
        <a:prstGeom prst="roundRect">
          <a:avLst>
            <a:gd name="adj" fmla="val 10000"/>
          </a:avLst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C968D-54D8-4E5B-AA68-7BB356A0611B}">
      <dsp:nvSpPr>
        <dsp:cNvPr id="0" name=""/>
        <dsp:cNvSpPr/>
      </dsp:nvSpPr>
      <dsp:spPr>
        <a:xfrm>
          <a:off x="350018" y="3153555"/>
          <a:ext cx="636397" cy="6363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A3BD0-B804-40ED-B730-B739330E1722}">
      <dsp:nvSpPr>
        <dsp:cNvPr id="0" name=""/>
        <dsp:cNvSpPr/>
      </dsp:nvSpPr>
      <dsp:spPr>
        <a:xfrm>
          <a:off x="1336435" y="2893210"/>
          <a:ext cx="3963149" cy="1157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58" tIns="122458" rIns="122458" bIns="12245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Sustain UK Good Food Map</a:t>
          </a:r>
        </a:p>
      </dsp:txBody>
      <dsp:txXfrm>
        <a:off x="1336435" y="2893210"/>
        <a:ext cx="3963149" cy="1157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EA663F-0F71-4941-839F-4D376A50B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42CB8-EC67-47AC-810C-39EACC3AA5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F8F58-3262-4466-8DB1-B329F63F404F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B2D2D-60E4-477E-84AF-48DE5C24FA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6F142-CFE2-4AA2-8A1E-CADC565C24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595F6-1BED-4F30-933F-F0CD66CEE7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41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CF71C-E8D2-4E49-B04C-B160BC17D861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76E09-41B7-FE4E-B099-04DFD58B8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1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6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28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7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2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0534-BB92-D249-82B9-49A38E7BB51A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7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2B72-5EFB-2B4D-BBDF-916337A53DC6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9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05E1-C71E-544E-9F74-844878BC4783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2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8AFE-A49F-3347-91BC-9E8CE1BCC4B4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8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EA109CB-DDDB-7949-A85C-355CAB3D7576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6BB9-C860-D945-A0DA-AC84E1154E6B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7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F966-147F-B24F-8855-ADF4B9638779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8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B21E-6508-274A-8215-090AB0A8BFD7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6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3B75-9C36-5140-9B2C-4AB02DB5CE55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5107-D26A-8749-91B4-BDF6C1B6361A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7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6945-859D-154B-9E61-3980F2B5BC84}" type="datetime1">
              <a:rPr lang="en-US" smtClean="0"/>
              <a:t>6/7/2021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2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E2B6D2D-DD65-7542-B616-C09BD0686257}" type="datetime1">
              <a:rPr lang="en-US" smtClean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0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8.jpg"/><Relationship Id="rId5" Type="http://schemas.openxmlformats.org/officeDocument/2006/relationships/diagramData" Target="../diagrams/data1.xml"/><Relationship Id="rId10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8.jpg"/><Relationship Id="rId5" Type="http://schemas.openxmlformats.org/officeDocument/2006/relationships/diagramData" Target="../diagrams/data2.xml"/><Relationship Id="rId10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vimeo.com/468489644" TargetMode="Externa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vocados and peppers on a cutting board">
            <a:extLst>
              <a:ext uri="{FF2B5EF4-FFF2-40B4-BE49-F238E27FC236}">
                <a16:creationId xmlns:a16="http://schemas.microsoft.com/office/drawing/2014/main" id="{573EC269-9A59-49F8-B377-784E209B3A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802" y="10"/>
            <a:ext cx="12191980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Food Glorious Food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7FFE273-805C-47CC-98BD-C63CD14BF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But even better when it does good too</a:t>
            </a:r>
          </a:p>
        </p:txBody>
      </p:sp>
    </p:spTree>
    <p:extLst>
      <p:ext uri="{BB962C8B-B14F-4D97-AF65-F5344CB8AC3E}">
        <p14:creationId xmlns:p14="http://schemas.microsoft.com/office/powerpoint/2010/main" val="53124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A7B8-218C-4721-9DFE-AD7E154B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8C60F-7D04-4D31-AA05-1EC87207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70F781-5F1D-4962-97AE-BC7F9BE66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6" y="0"/>
            <a:ext cx="4036314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06699A-EC67-41A7-BFC5-4099D503A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940" y="0"/>
            <a:ext cx="4298059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DF6B66-89D0-442B-B859-36172132F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08EBC26-4D49-41F3-9149-7B2614894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04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11564CA4-59C9-4DAC-950E-61D1FA278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220" y="0"/>
            <a:ext cx="610477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/>
              <a:t>Some places I’ve been… 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74380E0-C298-4F18-9189-C236E8B82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79684C7-75DC-42F1-850A-E9C49ECA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130853F-4D98-4539-8461-9F202836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2AE3EF-C217-7B49-BEE6-967B63E1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graphicFrame>
        <p:nvGraphicFramePr>
          <p:cNvPr id="76" name="Content Placeholder 2" descr="Icon Smart Art graphic">
            <a:extLst>
              <a:ext uri="{FF2B5EF4-FFF2-40B4-BE49-F238E27FC236}">
                <a16:creationId xmlns:a16="http://schemas.microsoft.com/office/drawing/2014/main" id="{F6689467-90E9-3D40-8EC6-DF4B0D9B384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606868"/>
              </p:ext>
            </p:extLst>
          </p:nvPr>
        </p:nvGraphicFramePr>
        <p:xfrm>
          <a:off x="6400799" y="2121408"/>
          <a:ext cx="5299585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E43E260-608F-4BC1-AA26-A109EEF5BD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3428998"/>
            <a:ext cx="6096001" cy="3429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33985-A874-445E-9A02-32F316918B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6096000" cy="35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1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11564CA4-59C9-4DAC-950E-61D1FA278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220" y="0"/>
            <a:ext cx="610477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/>
              <a:t>Sources of good food places to eat…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74380E0-C298-4F18-9189-C236E8B82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79684C7-75DC-42F1-850A-E9C49ECA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130853F-4D98-4539-8461-9F202836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2AE3EF-C217-7B49-BEE6-967B63E1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graphicFrame>
        <p:nvGraphicFramePr>
          <p:cNvPr id="76" name="Content Placeholder 2" descr="Icon Smart Art graphic">
            <a:extLst>
              <a:ext uri="{FF2B5EF4-FFF2-40B4-BE49-F238E27FC236}">
                <a16:creationId xmlns:a16="http://schemas.microsoft.com/office/drawing/2014/main" id="{F6689467-90E9-3D40-8EC6-DF4B0D9B384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515439"/>
              </p:ext>
            </p:extLst>
          </p:nvPr>
        </p:nvGraphicFramePr>
        <p:xfrm>
          <a:off x="6400799" y="2121408"/>
          <a:ext cx="5299585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E43E260-608F-4BC1-AA26-A109EEF5BD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3428998"/>
            <a:ext cx="6096001" cy="3429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33985-A874-445E-9A02-32F316918B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6096000" cy="35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7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D340C-07E8-46A4-995A-4BA39887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8CE07B-4EAF-4452-B8F6-CFC7AB080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6005689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93F655-3F9B-4979-A93F-D46C0E0D4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05689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154C78-7ECF-467F-93E7-937D644EA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3429000"/>
          </a:xfrm>
          <a:prstGeom prst="rect">
            <a:avLst/>
          </a:prstGeom>
        </p:spPr>
      </p:pic>
      <p:pic>
        <p:nvPicPr>
          <p:cNvPr id="1026" name="Picture 2" descr="Invisible Chips">
            <a:hlinkClick r:id="rId5"/>
            <a:extLst>
              <a:ext uri="{FF2B5EF4-FFF2-40B4-BE49-F238E27FC236}">
                <a16:creationId xmlns:a16="http://schemas.microsoft.com/office/drawing/2014/main" id="{826205BD-A527-476F-AC15-EF9DB5AA1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45" y="2806017"/>
            <a:ext cx="5475109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49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FC556-50D0-4E3A-B36B-08E5280C1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hospitality action help…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3DC40-5F4B-4861-8F0F-E07A2C3E6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Hardship Grants</a:t>
            </a:r>
          </a:p>
          <a:p>
            <a:r>
              <a:rPr lang="en-GB" dirty="0"/>
              <a:t>Employee Assistance Programmes</a:t>
            </a:r>
          </a:p>
          <a:p>
            <a:r>
              <a:rPr lang="en-GB" dirty="0"/>
              <a:t>Support for drug and alcohol abuse, mental health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How you can help</a:t>
            </a:r>
          </a:p>
          <a:p>
            <a:r>
              <a:rPr lang="en-GB" dirty="0"/>
              <a:t>Look for the Invisible Chips sign and order a portion</a:t>
            </a:r>
          </a:p>
          <a:p>
            <a:r>
              <a:rPr lang="en-GB" dirty="0"/>
              <a:t>If you don’t see one, ask your local restaurant to supply them</a:t>
            </a:r>
          </a:p>
          <a:p>
            <a:r>
              <a:rPr lang="en-GB" dirty="0"/>
              <a:t>Buy them online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340FA-EFFA-4497-9F1D-8B03AC49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5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vocados and peppers on a cutting board">
            <a:extLst>
              <a:ext uri="{FF2B5EF4-FFF2-40B4-BE49-F238E27FC236}">
                <a16:creationId xmlns:a16="http://schemas.microsoft.com/office/drawing/2014/main" id="{92C4C2DA-90B8-3144-9F35-4567B52801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98B4E1-5F4F-8E4F-97D2-0176CBCC4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someone@example.com</a:t>
            </a:r>
          </a:p>
        </p:txBody>
      </p:sp>
    </p:spTree>
    <p:extLst>
      <p:ext uri="{BB962C8B-B14F-4D97-AF65-F5344CB8AC3E}">
        <p14:creationId xmlns:p14="http://schemas.microsoft.com/office/powerpoint/2010/main" val="256556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45F22A-22AD-4AB5-B4E5-D6E61E43E45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EE1C908-B3CC-430B-8659-0948FA2BA0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0957EC-86C0-4415-A208-C533BB28C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Produce design</Template>
  <TotalTime>115</TotalTime>
  <Words>117</Words>
  <Application>Microsoft Office PowerPoint</Application>
  <PresentationFormat>Widescreen</PresentationFormat>
  <Paragraphs>33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Food Glorious Food</vt:lpstr>
      <vt:lpstr>PowerPoint Presentation</vt:lpstr>
      <vt:lpstr>Some places I’ve been… </vt:lpstr>
      <vt:lpstr>Sources of good food places to eat…</vt:lpstr>
      <vt:lpstr>PowerPoint Presentation</vt:lpstr>
      <vt:lpstr>How hospitality action help…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Glorious Food</dc:title>
  <dc:creator>Geoff Ranson</dc:creator>
  <cp:lastModifiedBy>Geoff Ranson</cp:lastModifiedBy>
  <cp:revision>8</cp:revision>
  <dcterms:created xsi:type="dcterms:W3CDTF">2021-06-07T17:18:32Z</dcterms:created>
  <dcterms:modified xsi:type="dcterms:W3CDTF">2021-06-07T19:13:38Z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